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65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24" autoAdjust="0"/>
  </p:normalViewPr>
  <p:slideViewPr>
    <p:cSldViewPr>
      <p:cViewPr varScale="1">
        <p:scale>
          <a:sx n="76" d="100"/>
          <a:sy n="76" d="100"/>
        </p:scale>
        <p:origin x="9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B2372-35A5-4999-82C7-4CF999622AD5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FE6C2-FA85-4E9B-9079-800824877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" y="27279"/>
            <a:ext cx="9144793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4871" y="1255495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Семейный альбом </a:t>
            </a:r>
            <a:r>
              <a:rPr lang="ru-RU" sz="28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Загидуллина</a:t>
            </a:r>
            <a:r>
              <a:rPr lang="ru-RU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Мурата 5 лет,  </a:t>
            </a:r>
            <a:r>
              <a:rPr lang="ru-RU" sz="2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воспитанника МБДОУ «Детский сад №146»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61" y="2561898"/>
            <a:ext cx="2427734" cy="32369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6056" y="4434429"/>
            <a:ext cx="34837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Мои Прадедушки 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Я Помню! Я Горжусь!</a:t>
            </a:r>
            <a:endParaRPr lang="ru-RU" sz="28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472" b="854"/>
          <a:stretch/>
        </p:blipFill>
        <p:spPr>
          <a:xfrm>
            <a:off x="7308304" y="589"/>
            <a:ext cx="1741976" cy="73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43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pPr>
              <a:buClr>
                <a:schemeClr val="accent1"/>
              </a:buClr>
              <a:buSzPct val="76000"/>
            </a:pPr>
            <a:r>
              <a:rPr lang="ru-RU" dirty="0" err="1" smtClean="0">
                <a:latin typeface="Century Gothic" pitchFamily="34" charset="0"/>
              </a:rPr>
              <a:t>Сиразеев Мингазиз Сиразеевич</a:t>
            </a:r>
          </a:p>
        </p:txBody>
      </p:sp>
      <p:pic>
        <p:nvPicPr>
          <p:cNvPr id="4" name="Содержимое 3" descr="image-20-04-15-10-55.jpe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94397" y="1878800"/>
            <a:ext cx="2357453" cy="22304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57488" y="1285861"/>
            <a:ext cx="592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 smtClean="0">
                <a:latin typeface="Century" panose="02040604050505020304" pitchFamily="18" charset="0"/>
                <a:ea typeface="+mj-ea"/>
                <a:cs typeface="+mj-cs"/>
              </a:rPr>
              <a:t>Мингазиз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 </a:t>
            </a:r>
            <a:r>
              <a:rPr lang="ru-RU" dirty="0" err="1" smtClean="0">
                <a:latin typeface="Century" panose="02040604050505020304" pitchFamily="18" charset="0"/>
                <a:ea typeface="+mj-ea"/>
                <a:cs typeface="+mj-cs"/>
              </a:rPr>
              <a:t>бабай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 родился в 1921 году в Рыбно-слободском районе в селе </a:t>
            </a:r>
            <a:r>
              <a:rPr lang="ru-RU" dirty="0" err="1" smtClean="0">
                <a:latin typeface="Century" panose="02040604050505020304" pitchFamily="18" charset="0"/>
                <a:ea typeface="+mj-ea"/>
                <a:cs typeface="+mj-cs"/>
              </a:rPr>
              <a:t>Кугарчено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 err="1" smtClean="0">
                <a:latin typeface="Century" panose="02040604050505020304" pitchFamily="18" charset="0"/>
                <a:ea typeface="+mj-ea"/>
                <a:cs typeface="+mj-cs"/>
              </a:rPr>
              <a:t>В сентябре 1940 года Мингазиз бабай был зачислен пограничные войска Советской Армии переводчиком.  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В июне 1941 года его перевели в 262 стрелковый пол заведующим склада, где проработал до 1944 года. </a:t>
            </a:r>
            <a:r>
              <a:rPr lang="ru-RU" dirty="0" err="1" smtClean="0">
                <a:latin typeface="Century" panose="02040604050505020304" pitchFamily="18" charset="0"/>
                <a:ea typeface="+mj-ea"/>
                <a:cs typeface="+mj-cs"/>
              </a:rPr>
              <a:t>В 1942 году был легко ранен в левую руку. С апреля 1944 года был стрелком в 16 пограничном отряде до апреля 1944года. 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Великую победу встретил в 113 пограничном отряде стрелком, где продолжил служить до января 1947 года.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9754"/>
            <a:ext cx="8435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entury" panose="02040604050505020304" pitchFamily="18" charset="0"/>
              </a:rPr>
              <a:t>После демобилизации </a:t>
            </a:r>
            <a:r>
              <a:rPr lang="ru-RU" dirty="0" err="1">
                <a:latin typeface="Century" panose="02040604050505020304" pitchFamily="18" charset="0"/>
              </a:rPr>
              <a:t>Мингазиз</a:t>
            </a:r>
            <a:r>
              <a:rPr lang="ru-RU" dirty="0">
                <a:latin typeface="Century" panose="02040604050505020304" pitchFamily="18" charset="0"/>
              </a:rPr>
              <a:t> </a:t>
            </a:r>
            <a:r>
              <a:rPr lang="ru-RU" dirty="0" err="1">
                <a:latin typeface="Century" panose="02040604050505020304" pitchFamily="18" charset="0"/>
              </a:rPr>
              <a:t>бабай</a:t>
            </a:r>
            <a:r>
              <a:rPr lang="ru-RU" dirty="0">
                <a:latin typeface="Century" panose="02040604050505020304" pitchFamily="18" charset="0"/>
              </a:rPr>
              <a:t> продолжил деятельность на пароходе «Пермь – Астрахань», где проработал с женой (</a:t>
            </a:r>
            <a:r>
              <a:rPr lang="ru-RU" dirty="0" err="1">
                <a:latin typeface="Century" panose="02040604050505020304" pitchFamily="18" charset="0"/>
              </a:rPr>
              <a:t>Шамсинур</a:t>
            </a:r>
            <a:r>
              <a:rPr lang="ru-RU" dirty="0">
                <a:latin typeface="Century" panose="02040604050505020304" pitchFamily="18" charset="0"/>
              </a:rPr>
              <a:t>) до 1952 года. </a:t>
            </a:r>
            <a:r>
              <a:rPr lang="ru-RU" dirty="0" err="1">
                <a:latin typeface="Century" panose="02040604050505020304" pitchFamily="18" charset="0"/>
              </a:rPr>
              <a:t>Мингазиз</a:t>
            </a:r>
            <a:r>
              <a:rPr lang="ru-RU" dirty="0">
                <a:latin typeface="Century" panose="02040604050505020304" pitchFamily="18" charset="0"/>
              </a:rPr>
              <a:t> </a:t>
            </a:r>
            <a:r>
              <a:rPr lang="ru-RU" dirty="0" err="1">
                <a:latin typeface="Century" panose="02040604050505020304" pitchFamily="18" charset="0"/>
              </a:rPr>
              <a:t>бабай</a:t>
            </a:r>
            <a:r>
              <a:rPr lang="ru-RU" dirty="0">
                <a:latin typeface="Century" panose="02040604050505020304" pitchFamily="18" charset="0"/>
              </a:rPr>
              <a:t> и </a:t>
            </a:r>
            <a:r>
              <a:rPr lang="ru-RU" dirty="0" err="1">
                <a:latin typeface="Century" panose="02040604050505020304" pitchFamily="18" charset="0"/>
              </a:rPr>
              <a:t>Шамсинур</a:t>
            </a:r>
            <a:r>
              <a:rPr lang="ru-RU" dirty="0">
                <a:latin typeface="Century" panose="02040604050505020304" pitchFamily="18" charset="0"/>
              </a:rPr>
              <a:t> </a:t>
            </a:r>
            <a:r>
              <a:rPr lang="ru-RU" dirty="0" err="1">
                <a:latin typeface="Century" panose="02040604050505020304" pitchFamily="18" charset="0"/>
              </a:rPr>
              <a:t>эби</a:t>
            </a:r>
            <a:r>
              <a:rPr lang="ru-RU" dirty="0">
                <a:latin typeface="Century" panose="02040604050505020304" pitchFamily="18" charset="0"/>
              </a:rPr>
              <a:t> воспитали сына и 3 дочерей. </a:t>
            </a:r>
            <a:r>
              <a:rPr lang="ru-RU" dirty="0" err="1">
                <a:latin typeface="Century" panose="02040604050505020304" pitchFamily="18" charset="0"/>
              </a:rPr>
              <a:t>Мингазиз</a:t>
            </a:r>
            <a:r>
              <a:rPr lang="ru-RU" dirty="0">
                <a:latin typeface="Century" panose="02040604050505020304" pitchFamily="18" charset="0"/>
              </a:rPr>
              <a:t> </a:t>
            </a:r>
            <a:r>
              <a:rPr lang="ru-RU" dirty="0" err="1">
                <a:latin typeface="Century" panose="02040604050505020304" pitchFamily="18" charset="0"/>
              </a:rPr>
              <a:t>бабай</a:t>
            </a:r>
            <a:r>
              <a:rPr lang="ru-RU" dirty="0">
                <a:latin typeface="Century" panose="02040604050505020304" pitchFamily="18" charset="0"/>
              </a:rPr>
              <a:t>  умер в 1983 году.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393" y="11531"/>
            <a:ext cx="1743607" cy="73768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err="1" smtClean="0">
                <a:latin typeface="Century Gothic" pitchFamily="34" charset="0"/>
              </a:rPr>
              <a:t>Сиразеев</a:t>
            </a:r>
            <a:r>
              <a:rPr lang="ru-RU" dirty="0" smtClean="0">
                <a:latin typeface="Century Gothic" pitchFamily="34" charset="0"/>
              </a:rPr>
              <a:t> </a:t>
            </a:r>
            <a:r>
              <a:rPr lang="ru-RU" dirty="0" err="1" smtClean="0">
                <a:latin typeface="Century Gothic" pitchFamily="34" charset="0"/>
              </a:rPr>
              <a:t>Мингазиз</a:t>
            </a:r>
            <a:r>
              <a:rPr lang="ru-RU" dirty="0" smtClean="0">
                <a:latin typeface="Century Gothic" pitchFamily="34" charset="0"/>
              </a:rPr>
              <a:t> </a:t>
            </a:r>
            <a:r>
              <a:rPr lang="ru-RU" dirty="0" err="1" smtClean="0">
                <a:latin typeface="Century Gothic" pitchFamily="34" charset="0"/>
              </a:rPr>
              <a:t>Сиразеевич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5" name="Содержимое 4" descr="image-20-04-15-10-55-5 (2).jpe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27487" y="953239"/>
            <a:ext cx="6500858" cy="4522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74460" y="5476136"/>
            <a:ext cx="6232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Мингазиз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бабай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был награжден медалью </a:t>
            </a:r>
          </a:p>
          <a:p>
            <a:pPr algn="ctr">
              <a:spcBef>
                <a:spcPct val="0"/>
              </a:spcBef>
            </a:pP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«За освобождение Варшавы»</a:t>
            </a:r>
          </a:p>
          <a:p>
            <a:pPr algn="ctr">
              <a:spcBef>
                <a:spcPct val="0"/>
              </a:spcBef>
            </a:pP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«За победу над Германией»</a:t>
            </a:r>
            <a:endParaRPr lang="ru-RU" dirty="0"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187" y="0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ru-RU" dirty="0" err="1" smtClean="0">
                <a:latin typeface="Century Gothic" pitchFamily="34" charset="0"/>
              </a:rPr>
              <a:t>Сиразеев Мингазиз Сиразеевич</a:t>
            </a:r>
          </a:p>
        </p:txBody>
      </p:sp>
      <p:pic>
        <p:nvPicPr>
          <p:cNvPr id="4" name="Содержимое 3" descr="image-20-04-15-10-55-12.jpe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95536" y="1428880"/>
            <a:ext cx="4572033" cy="2571768"/>
          </a:xfrm>
        </p:spPr>
      </p:pic>
      <p:pic>
        <p:nvPicPr>
          <p:cNvPr id="5" name="Рисунок 4" descr="image-20-04-15-10-55-9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1142984"/>
            <a:ext cx="3500462" cy="3286148"/>
          </a:xfrm>
          <a:prstGeom prst="rect">
            <a:avLst/>
          </a:prstGeom>
        </p:spPr>
      </p:pic>
      <p:pic>
        <p:nvPicPr>
          <p:cNvPr id="6" name="Рисунок 5" descr="image-20-04-15-10-55-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1" y="4563162"/>
            <a:ext cx="6055529" cy="20185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393" y="0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86800" cy="938234"/>
          </a:xfrm>
        </p:spPr>
        <p:txBody>
          <a:bodyPr anchor="ctr">
            <a:normAutofit/>
          </a:bodyPr>
          <a:lstStyle/>
          <a:p>
            <a:r>
              <a:rPr lang="ru-RU" sz="3000" dirty="0" err="1" smtClean="0">
                <a:latin typeface="Century Gothic" pitchFamily="34" charset="0"/>
              </a:rPr>
              <a:t>Загидуллин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Ахмадулла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Набиуллович</a:t>
            </a:r>
            <a:endParaRPr lang="ru-RU" sz="3000" dirty="0">
              <a:latin typeface="Century Gothic" pitchFamily="34" charset="0"/>
            </a:endParaRPr>
          </a:p>
        </p:txBody>
      </p:sp>
      <p:pic>
        <p:nvPicPr>
          <p:cNvPr id="4" name="Содержимое 3" descr="image-20-04-15-07-50-2.jpe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285720" y="1214422"/>
            <a:ext cx="2545854" cy="4525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071802" y="1285860"/>
            <a:ext cx="55721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Ахмадулла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(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Ахмет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)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бабай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родился 17 июля 1921 года в деревне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Тат.Елтань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Чистопольского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района Татарской  АССР. Призван в ряды Советской Армии в октябре 1940 года. До января 1943 года он служил машинистом в Амурской флотилии. С 1943 года был разведчиком  137 отдельной стрелковой бригаде. С мая 1944 года был химическим инструктором 72 стрелкового полка.  Домой вернулся в июне 1946 года. Работал председателем колхоза, начальником отдела сбербанка. Женился на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Гульсум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эби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воспитали 6 детей.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Ахмадулла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dirty="0" err="1" smtClean="0">
                <a:latin typeface="Century Gothic" pitchFamily="34" charset="0"/>
                <a:ea typeface="+mj-ea"/>
                <a:cs typeface="+mj-cs"/>
              </a:rPr>
              <a:t>бабай</a:t>
            </a:r>
            <a:r>
              <a:rPr lang="ru-RU" dirty="0" smtClean="0">
                <a:latin typeface="Century Gothic" pitchFamily="34" charset="0"/>
                <a:ea typeface="+mj-ea"/>
                <a:cs typeface="+mj-cs"/>
              </a:rPr>
              <a:t> не любил вспоминать про войну и не любил рассказывать о ней.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789" y="0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41248"/>
          </a:xfrm>
        </p:spPr>
        <p:txBody>
          <a:bodyPr anchor="ctr">
            <a:normAutofit/>
          </a:bodyPr>
          <a:lstStyle/>
          <a:p>
            <a:r>
              <a:rPr lang="ru-RU" sz="3000" dirty="0" err="1" smtClean="0">
                <a:latin typeface="Century Gothic" pitchFamily="34" charset="0"/>
              </a:rPr>
              <a:t>Загидуллин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Ахмадулла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Набиуллович</a:t>
            </a:r>
            <a:endParaRPr lang="ru-RU" sz="3000" dirty="0">
              <a:latin typeface="Century Gothic" pitchFamily="34" charset="0"/>
            </a:endParaRPr>
          </a:p>
        </p:txBody>
      </p:sp>
      <p:pic>
        <p:nvPicPr>
          <p:cNvPr id="3" name="Рисунок 2" descr="image-20-04-15-07-45-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83" y="1383527"/>
            <a:ext cx="2928958" cy="5207039"/>
          </a:xfrm>
          <a:prstGeom prst="rect">
            <a:avLst/>
          </a:prstGeom>
        </p:spPr>
      </p:pic>
      <p:pic>
        <p:nvPicPr>
          <p:cNvPr id="4" name="Рисунок 3" descr="image-20-04-15-07-5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993376" y="1689248"/>
            <a:ext cx="2630348" cy="48137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0430" y="1643050"/>
            <a:ext cx="5214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Century Gothic" pitchFamily="34" charset="0"/>
                <a:ea typeface="+mj-ea"/>
                <a:cs typeface="+mj-cs"/>
              </a:rPr>
              <a:t>Награды </a:t>
            </a:r>
            <a:r>
              <a:rPr lang="ru-RU" sz="2800" dirty="0" err="1" smtClean="0">
                <a:solidFill>
                  <a:schemeClr val="tx2"/>
                </a:solidFill>
                <a:latin typeface="Century Gothic" pitchFamily="34" charset="0"/>
                <a:ea typeface="+mj-ea"/>
                <a:cs typeface="+mj-cs"/>
              </a:rPr>
              <a:t>Загидуллина</a:t>
            </a:r>
            <a:r>
              <a:rPr lang="ru-RU" sz="2800" dirty="0" smtClean="0">
                <a:solidFill>
                  <a:schemeClr val="tx2"/>
                </a:solidFill>
                <a:latin typeface="Century Gothic" pitchFamily="34" charset="0"/>
                <a:ea typeface="+mj-ea"/>
                <a:cs typeface="+mj-cs"/>
              </a:rPr>
              <a:t> (Ахмета) </a:t>
            </a:r>
            <a:r>
              <a:rPr lang="ru-RU" sz="2800" dirty="0" err="1" smtClean="0">
                <a:solidFill>
                  <a:schemeClr val="tx2"/>
                </a:solidFill>
                <a:latin typeface="Century Gothic" pitchFamily="34" charset="0"/>
                <a:ea typeface="+mj-ea"/>
                <a:cs typeface="+mj-cs"/>
              </a:rPr>
              <a:t>Ахмадуллы</a:t>
            </a:r>
            <a:r>
              <a:rPr lang="ru-RU" sz="2800" dirty="0" smtClean="0">
                <a:solidFill>
                  <a:schemeClr val="tx2"/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endParaRPr lang="ru-RU" sz="2800" dirty="0">
              <a:solidFill>
                <a:schemeClr val="tx2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0789" y="44455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14290"/>
            <a:ext cx="8686800" cy="1000132"/>
          </a:xfrm>
        </p:spPr>
        <p:txBody>
          <a:bodyPr anchor="ctr">
            <a:normAutofit/>
          </a:bodyPr>
          <a:lstStyle/>
          <a:p>
            <a:r>
              <a:rPr lang="ru-RU" sz="3000" dirty="0" err="1" smtClean="0">
                <a:latin typeface="Century Gothic" pitchFamily="34" charset="0"/>
              </a:rPr>
              <a:t>Загидуллин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Ахмадулла</a:t>
            </a:r>
            <a:r>
              <a:rPr lang="ru-RU" sz="3000" dirty="0" smtClean="0">
                <a:latin typeface="Century Gothic" pitchFamily="34" charset="0"/>
              </a:rPr>
              <a:t> </a:t>
            </a:r>
            <a:r>
              <a:rPr lang="ru-RU" sz="3000" dirty="0" err="1" smtClean="0">
                <a:latin typeface="Century Gothic" pitchFamily="34" charset="0"/>
              </a:rPr>
              <a:t>Набиуллович</a:t>
            </a:r>
            <a:endParaRPr lang="ru-RU" sz="3000" dirty="0">
              <a:latin typeface="Century Gothic" pitchFamily="34" charset="0"/>
            </a:endParaRPr>
          </a:p>
        </p:txBody>
      </p:sp>
      <p:pic>
        <p:nvPicPr>
          <p:cNvPr id="3" name="Рисунок 2" descr="image-20-04-15-07-4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89" y="1295596"/>
            <a:ext cx="4816830" cy="2709467"/>
          </a:xfrm>
          <a:prstGeom prst="rect">
            <a:avLst/>
          </a:prstGeom>
        </p:spPr>
      </p:pic>
      <p:pic>
        <p:nvPicPr>
          <p:cNvPr id="5" name="Рисунок 4" descr="image-20-04-15-07-50-1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780928"/>
            <a:ext cx="4185237" cy="2805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807" y="-54141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 idx="4294967295"/>
          </p:nvPr>
        </p:nvSpPr>
        <p:spPr>
          <a:xfrm>
            <a:off x="357158" y="2428868"/>
            <a:ext cx="8229600" cy="914400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 smtClean="0">
                <a:latin typeface="Century Gothic" pitchFamily="34" charset="0"/>
              </a:rPr>
              <a:t>Мы помним – мы гордимся!</a:t>
            </a:r>
            <a:endParaRPr lang="ru-RU" sz="3600" dirty="0"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393" y="55851"/>
            <a:ext cx="1743607" cy="73768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211</TotalTime>
  <Words>295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Bookman Old Style</vt:lpstr>
      <vt:lpstr>Calibri</vt:lpstr>
      <vt:lpstr>Cambria</vt:lpstr>
      <vt:lpstr>Century</vt:lpstr>
      <vt:lpstr>Century Gothic</vt:lpstr>
      <vt:lpstr>Gill Sans MT</vt:lpstr>
      <vt:lpstr>Wingdings</vt:lpstr>
      <vt:lpstr>Wingdings 3</vt:lpstr>
      <vt:lpstr>Начальная</vt:lpstr>
      <vt:lpstr>Презентация PowerPoint</vt:lpstr>
      <vt:lpstr>Сиразеев Мингазиз Сиразеевич</vt:lpstr>
      <vt:lpstr>Сиразеев Мингазиз Сиразеевич</vt:lpstr>
      <vt:lpstr>Сиразеев Мингазиз Сиразеевич</vt:lpstr>
      <vt:lpstr>Загидуллин Ахмадулла Набиуллович</vt:lpstr>
      <vt:lpstr>Загидуллин Ахмадулла Набиуллович</vt:lpstr>
      <vt:lpstr>Загидуллин Ахмадулла Набиуллович</vt:lpstr>
      <vt:lpstr>Мы помним – мы гордимся!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Сиразиев Мингазиз сиразиевич</dc:title>
  <dc:creator>Алия Загидуллина</dc:creator>
  <cp:lastModifiedBy>Динара</cp:lastModifiedBy>
  <cp:revision>28</cp:revision>
  <dcterms:created xsi:type="dcterms:W3CDTF">2015-04-20T09:57:54Z</dcterms:created>
  <dcterms:modified xsi:type="dcterms:W3CDTF">2020-05-11T18:29:33Z</dcterms:modified>
</cp:coreProperties>
</file>